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nalyst Wallpapers - Top Free Data Analyst Backgrounds -  WallpaperAccess">
            <a:extLst>
              <a:ext uri="{FF2B5EF4-FFF2-40B4-BE49-F238E27FC236}">
                <a16:creationId xmlns:a16="http://schemas.microsoft.com/office/drawing/2014/main" id="{887AF5B6-2C88-4D9B-B793-97869276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DCACD2-A214-43FC-8F09-93747A165F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5" y="-21590"/>
            <a:ext cx="11329670" cy="6901180"/>
          </a:xfrm>
          <a:prstGeom prst="rect">
            <a:avLst/>
          </a:prstGeom>
        </p:spPr>
      </p:pic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6FE91E34-5146-465A-9C7E-8D888487A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880" y="5576544"/>
            <a:ext cx="755703" cy="755703"/>
          </a:xfrm>
          <a:prstGeom prst="rect">
            <a:avLst/>
          </a:prstGeom>
        </p:spPr>
      </p:pic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FE0F9D31-7A26-4271-8A10-A4CCFC525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2191" y="3470564"/>
            <a:ext cx="831273" cy="83127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755F516-8DCB-4EE4-8724-9C5117531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6888" y="5576544"/>
            <a:ext cx="1106424" cy="1106424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EF9423B-0344-4A6C-895C-CE1339469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1361" y="2886006"/>
            <a:ext cx="624548" cy="6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00F76C-E9C7-4684-847B-69BB2DEA50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791" y="2252922"/>
            <a:ext cx="3237459" cy="1116505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7" name="Graphic 16" descr="Lights On with solid fill">
            <a:extLst>
              <a:ext uri="{FF2B5EF4-FFF2-40B4-BE49-F238E27FC236}">
                <a16:creationId xmlns:a16="http://schemas.microsoft.com/office/drawing/2014/main" id="{0DA8499E-B311-42CD-97F4-E6F5EAABF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519" y="974877"/>
            <a:ext cx="516155" cy="51615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0298EB-12E5-4A95-8E7D-10B1BE174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627789" y="3331677"/>
            <a:ext cx="5093933" cy="161221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836F6F-0130-4054-AA8F-1FC7DB4A6B31}"/>
              </a:ext>
            </a:extLst>
          </p:cNvPr>
          <p:cNvSpPr/>
          <p:nvPr/>
        </p:nvSpPr>
        <p:spPr>
          <a:xfrm>
            <a:off x="1006266" y="1934011"/>
            <a:ext cx="439305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Web Design Assignment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7BBC5C-D96F-469D-B719-C00A5E1E8787}"/>
              </a:ext>
            </a:extLst>
          </p:cNvPr>
          <p:cNvSpPr/>
          <p:nvPr/>
        </p:nvSpPr>
        <p:spPr>
          <a:xfrm>
            <a:off x="1006266" y="5206426"/>
            <a:ext cx="2584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Vik Shah</a:t>
            </a:r>
          </a:p>
        </p:txBody>
      </p:sp>
    </p:spTree>
    <p:extLst>
      <p:ext uri="{BB962C8B-B14F-4D97-AF65-F5344CB8AC3E}">
        <p14:creationId xmlns:p14="http://schemas.microsoft.com/office/powerpoint/2010/main" val="274540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8370-62AA-4E64-9FE8-486809A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3E1B-867A-448C-82A6-254772E6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244AC-5FE4-4E8F-B504-1FC80E269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40"/>
          <a:stretch/>
        </p:blipFill>
        <p:spPr>
          <a:xfrm>
            <a:off x="0" y="488087"/>
            <a:ext cx="12192000" cy="58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4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541A-DFD7-4371-B3E4-9D58681D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6493-154B-469D-8980-65AF2760B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02FF3-8FB4-4FB2-828B-6C48AE07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157"/>
            <a:ext cx="12192000" cy="59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6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5C78-6DC4-470F-AAB4-EA3ACAAE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14BB0-1A23-4EA1-A0B1-B202A577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21D03-4FBA-4681-A3B4-899FFD19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37"/>
            <a:ext cx="12192000" cy="5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9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D2B1-A904-4E99-AE81-04A245BB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027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B200-D692-4B17-9166-D30BD6CB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3D2B-5128-408A-86DA-7C89AA164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866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596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C004-079C-4D8B-8461-2DB8A1C1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D13F-343D-42D7-92FA-C51D0E5E8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DEAA8-B360-429C-8171-9288E3DE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322"/>
            <a:ext cx="12192000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1177-A282-4A21-AF3C-C4A86B64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BF19-B377-4CA7-81E0-4D6C3C09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73675-590E-4513-BB9C-506B56A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7774-F12C-4435-94AD-5C410EB5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9180-C379-4B0E-8991-0B8ED281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BC5F6-F62F-4F47-B382-E509DEC0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748"/>
            <a:ext cx="12192000" cy="58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4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8C2D-AA8E-4F29-B214-5204007D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5EFEE-DEBA-4BB8-91CC-63E17DCF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06A3D-09FD-4706-A88D-08566D32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06"/>
            <a:ext cx="12192000" cy="58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9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F47B-B3F4-4177-92F4-ACA343FA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4351-05F2-4B32-91D0-E4827648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0855D-7A0D-450B-B4A6-77D26943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184"/>
            <a:ext cx="12192000" cy="58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3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1BE0-8DF6-41F3-92F9-CEE4D723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006B-0A77-4704-96DF-EFD5C67C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05400-A473-40DF-A0EF-4385FFDD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771"/>
            <a:ext cx="12192000" cy="58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2FF0-8859-43DE-8AA7-D7F9CDA0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5513-923C-4650-9767-EEF1026B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D2497-C791-4D14-B914-1926FB6D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068"/>
            <a:ext cx="12192000" cy="59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3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59DB-D36B-40A9-B7F1-D13C12D1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127E-86F5-441B-8DFC-E4C54170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F90DB-E383-40E4-89B9-086F24C6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557"/>
            <a:ext cx="12192000" cy="59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06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5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 Shah</dc:creator>
  <cp:lastModifiedBy>Vik Shah</cp:lastModifiedBy>
  <cp:revision>13</cp:revision>
  <dcterms:created xsi:type="dcterms:W3CDTF">2022-02-11T22:49:46Z</dcterms:created>
  <dcterms:modified xsi:type="dcterms:W3CDTF">2022-04-24T02:46:35Z</dcterms:modified>
</cp:coreProperties>
</file>